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1" r:id="rId4"/>
    <p:sldId id="263" r:id="rId5"/>
    <p:sldId id="349" r:id="rId6"/>
    <p:sldId id="343" r:id="rId7"/>
    <p:sldId id="363" r:id="rId8"/>
    <p:sldId id="364" r:id="rId9"/>
    <p:sldId id="365" r:id="rId10"/>
    <p:sldId id="366" r:id="rId11"/>
    <p:sldId id="367" r:id="rId12"/>
    <p:sldId id="368" r:id="rId13"/>
    <p:sldId id="348" r:id="rId14"/>
    <p:sldId id="275" r:id="rId15"/>
    <p:sldId id="358" r:id="rId16"/>
    <p:sldId id="269" r:id="rId17"/>
    <p:sldId id="288" r:id="rId18"/>
    <p:sldId id="281" r:id="rId19"/>
  </p:sldIdLst>
  <p:sldSz cx="9144000" cy="5143500" type="screen16x9"/>
  <p:notesSz cx="6858000" cy="9144000"/>
  <p:embeddedFontLst>
    <p:embeddedFont>
      <p:font typeface="Aldrich" panose="020B0600000101010101" charset="0"/>
      <p:regular r:id="rId21"/>
    </p:embeddedFont>
    <p:embeddedFont>
      <p:font typeface="Didact Gothic" panose="00000500000000000000" pitchFamily="2" charset="0"/>
      <p:regular r:id="rId22"/>
    </p:embeddedFont>
    <p:embeddedFont>
      <p:font typeface="HY견고딕" panose="02030600000101010101" pitchFamily="18" charset="-127"/>
      <p:regular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  <p:embeddedFont>
      <p:font typeface="함초롬돋움" panose="02030504000101010101" pitchFamily="18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6"/>
    <a:srgbClr val="00009E"/>
    <a:srgbClr val="7A3A42"/>
    <a:srgbClr val="4F7578"/>
    <a:srgbClr val="FF8409"/>
    <a:srgbClr val="767676"/>
    <a:srgbClr val="E7E7E7"/>
    <a:srgbClr val="D5E6FC"/>
    <a:srgbClr val="FFFFFF"/>
    <a:srgbClr val="EA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0DDE9-56C1-4003-977D-01E4C395B44C}">
  <a:tblStyle styleId="{C530DDE9-56C1-4003-977D-01E4C395B4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040" autoAdjust="0"/>
  </p:normalViewPr>
  <p:slideViewPr>
    <p:cSldViewPr snapToGrid="0">
      <p:cViewPr varScale="1">
        <p:scale>
          <a:sx n="107" d="100"/>
          <a:sy n="107" d="100"/>
        </p:scale>
        <p:origin x="10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86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2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57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91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fa85cf4fd_0_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fa85cf4fd_0_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71291a82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71291a82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61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77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2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82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48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7611614" y="3464137"/>
            <a:ext cx="853189" cy="845690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subTitle" idx="1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0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15" name="Google Shape;415;p2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3" name="Google Shape;423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424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20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1" r:id="rId8"/>
    <p:sldLayoutId id="2147483666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dirty="0">
                <a:solidFill>
                  <a:srgbClr val="0000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</a:t>
            </a:r>
            <a:r>
              <a:rPr lang="ko-KR" altLang="en-US" sz="3000" dirty="0">
                <a:solidFill>
                  <a:srgbClr val="0000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활용한 </a:t>
            </a:r>
            <a:br>
              <a:rPr lang="en-US" altLang="ko-KR" sz="34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MVC</a:t>
            </a:r>
            <a:r>
              <a:rPr lang="ko-KR" altLang="en-US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패턴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회원관리</a:t>
            </a:r>
            <a:endParaRPr 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5CF98BAB-6B9E-BEDB-F5CB-212631F1F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262" y="3016237"/>
            <a:ext cx="2119476" cy="334050"/>
          </a:xfrm>
        </p:spPr>
        <p:txBody>
          <a:bodyPr/>
          <a:lstStyle/>
          <a:p>
            <a:r>
              <a:rPr lang="en-US" altLang="ko-KR" sz="1500" dirty="0">
                <a:solidFill>
                  <a:schemeClr val="accent4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1701296 </a:t>
            </a:r>
            <a:r>
              <a:rPr lang="ko-KR" altLang="en-US" sz="1500" dirty="0">
                <a:solidFill>
                  <a:schemeClr val="accent4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정세현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45;p28"/>
          <p:cNvSpPr txBox="1">
            <a:spLocks noGrp="1"/>
          </p:cNvSpPr>
          <p:nvPr>
            <p:ph type="title"/>
          </p:nvPr>
        </p:nvSpPr>
        <p:spPr>
          <a:xfrm>
            <a:off x="-1300452" y="203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sz="2000" dirty="0">
              <a:solidFill>
                <a:srgbClr val="FFE5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688837" y="650374"/>
            <a:ext cx="193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M_search_form.jsp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08FA9-4C9F-704D-7541-45B5F04F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8" y="1447800"/>
            <a:ext cx="3678325" cy="2479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E40E97-62FA-27C8-029E-35505E0A5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17" y="958151"/>
            <a:ext cx="3674124" cy="2005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2257F-B40E-81B0-13BF-AE1B557E12BC}"/>
              </a:ext>
            </a:extLst>
          </p:cNvPr>
          <p:cNvSpPr txBox="1"/>
          <p:nvPr/>
        </p:nvSpPr>
        <p:spPr>
          <a:xfrm>
            <a:off x="4681156" y="2963427"/>
            <a:ext cx="187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M_search_list.jsp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2EA116-8768-A6A2-A0E2-C667FBB0F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17" y="3271204"/>
            <a:ext cx="3674124" cy="1150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D286E-C828-497B-CD5D-B2673484C0CC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#4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회원검색</a:t>
            </a:r>
          </a:p>
        </p:txBody>
      </p:sp>
    </p:spTree>
    <p:extLst>
      <p:ext uri="{BB962C8B-B14F-4D97-AF65-F5344CB8AC3E}">
        <p14:creationId xmlns:p14="http://schemas.microsoft.com/office/powerpoint/2010/main" val="305912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45;p28"/>
          <p:cNvSpPr txBox="1">
            <a:spLocks noGrp="1"/>
          </p:cNvSpPr>
          <p:nvPr>
            <p:ph type="title"/>
          </p:nvPr>
        </p:nvSpPr>
        <p:spPr>
          <a:xfrm>
            <a:off x="-1300452" y="203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sz="2000" dirty="0">
              <a:solidFill>
                <a:srgbClr val="FFE5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708877" y="1123942"/>
            <a:ext cx="184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M_update_form.jsp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BBF98-D18D-BD10-4409-EAA2B812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3" y="1471605"/>
            <a:ext cx="3708052" cy="2276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D5E5F5-F384-73C4-8062-60D6CC1E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57" y="1471605"/>
            <a:ext cx="3650041" cy="2358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443411-DF81-8EA8-E8CE-D53E92090A90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#5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회원정보 수정 </a:t>
            </a:r>
          </a:p>
        </p:txBody>
      </p:sp>
    </p:spTree>
    <p:extLst>
      <p:ext uri="{BB962C8B-B14F-4D97-AF65-F5344CB8AC3E}">
        <p14:creationId xmlns:p14="http://schemas.microsoft.com/office/powerpoint/2010/main" val="69869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45;p28"/>
          <p:cNvSpPr txBox="1">
            <a:spLocks noGrp="1"/>
          </p:cNvSpPr>
          <p:nvPr>
            <p:ph type="title"/>
          </p:nvPr>
        </p:nvSpPr>
        <p:spPr>
          <a:xfrm>
            <a:off x="-1300452" y="203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sz="2000" dirty="0">
              <a:solidFill>
                <a:srgbClr val="FFE5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731755" y="830284"/>
            <a:ext cx="249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MDeleteProAction.java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59BD1B-503B-8688-AE27-B49101BF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53" y="1524000"/>
            <a:ext cx="3725993" cy="2252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20D078-52FF-B834-96B8-C2C398D4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755" y="1183645"/>
            <a:ext cx="3674592" cy="3143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4D591F-ED71-7D0F-244B-4DF35FA1DC09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#6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297577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"/>
          <p:cNvSpPr txBox="1">
            <a:spLocks noGrp="1"/>
          </p:cNvSpPr>
          <p:nvPr>
            <p:ph type="ctrTitle"/>
          </p:nvPr>
        </p:nvSpPr>
        <p:spPr>
          <a:xfrm>
            <a:off x="1948731" y="1377180"/>
            <a:ext cx="5246538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</a:t>
            </a:r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1"/>
          </p:nvPr>
        </p:nvSpPr>
        <p:spPr>
          <a:xfrm>
            <a:off x="2489264" y="3361816"/>
            <a:ext cx="4159800" cy="2951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시연 영상 및 시연</a:t>
            </a:r>
            <a:endParaRPr lang="en-US" altLang="ko-KR" sz="2000" dirty="0">
              <a:solidFill>
                <a:srgbClr val="00007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rgbClr val="00007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581" name="Google Shape;581;p32"/>
          <p:cNvSpPr txBox="1">
            <a:spLocks noGrp="1"/>
          </p:cNvSpPr>
          <p:nvPr>
            <p:ph type="title" idx="2"/>
          </p:nvPr>
        </p:nvSpPr>
        <p:spPr>
          <a:xfrm>
            <a:off x="2492100" y="1111947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82" name="Google Shape;582;p32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32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84" name="Google Shape;584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85" name="Google Shape;585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2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89" name="Google Shape;589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90" name="Google Shape;590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2" name="Google Shape;592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783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6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title"/>
          </p:nvPr>
        </p:nvSpPr>
        <p:spPr>
          <a:xfrm>
            <a:off x="5671447" y="1999050"/>
            <a:ext cx="200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79" name="Google Shape;879;p46"/>
          <p:cNvGrpSpPr/>
          <p:nvPr/>
        </p:nvGrpSpPr>
        <p:grpSpPr>
          <a:xfrm>
            <a:off x="1259648" y="1678376"/>
            <a:ext cx="3426788" cy="2448157"/>
            <a:chOff x="884172" y="1689117"/>
            <a:chExt cx="3727200" cy="2605808"/>
          </a:xfrm>
        </p:grpSpPr>
        <p:pic>
          <p:nvPicPr>
            <p:cNvPr id="880" name="Google Shape;880;p46"/>
            <p:cNvPicPr preferRelativeResize="0"/>
            <p:nvPr/>
          </p:nvPicPr>
          <p:blipFill rotWithShape="1">
            <a:blip r:embed="rId5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81" name="Google Shape;881;p46"/>
            <p:cNvPicPr preferRelativeResize="0"/>
            <p:nvPr/>
          </p:nvPicPr>
          <p:blipFill rotWithShape="1">
            <a:blip r:embed="rId6">
              <a:alphaModFix amt="50000"/>
            </a:blip>
            <a:srcRect l="3254" r="1307"/>
            <a:stretch/>
          </p:blipFill>
          <p:spPr>
            <a:xfrm>
              <a:off x="884172" y="1689117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82" name="Google Shape;882;p46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6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6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46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888" name="Google Shape;888;p46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46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90" name="Google Shape;890;p4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" name="화면 녹화 20">
            <a:hlinkClick r:id="" action="ppaction://media"/>
            <a:extLst>
              <a:ext uri="{FF2B5EF4-FFF2-40B4-BE49-F238E27FC236}">
                <a16:creationId xmlns:a16="http://schemas.microsoft.com/office/drawing/2014/main" id="{06054E9D-30D2-89D1-C35D-F57B815D6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1216863" y="1687180"/>
            <a:ext cx="3467785" cy="2439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54"/>
    </mc:Choice>
    <mc:Fallback xmlns="">
      <p:transition spd="slow" advTm="13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"/>
          <p:cNvSpPr txBox="1">
            <a:spLocks noGrp="1"/>
          </p:cNvSpPr>
          <p:nvPr>
            <p:ph type="ctrTitle"/>
          </p:nvPr>
        </p:nvSpPr>
        <p:spPr>
          <a:xfrm>
            <a:off x="1948731" y="1377180"/>
            <a:ext cx="5246538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</a:p>
        </p:txBody>
      </p:sp>
      <p:sp>
        <p:nvSpPr>
          <p:cNvPr id="581" name="Google Shape;581;p32"/>
          <p:cNvSpPr txBox="1">
            <a:spLocks noGrp="1"/>
          </p:cNvSpPr>
          <p:nvPr>
            <p:ph type="title" idx="2"/>
          </p:nvPr>
        </p:nvSpPr>
        <p:spPr>
          <a:xfrm>
            <a:off x="2492100" y="1111947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82" name="Google Shape;582;p32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32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84" name="Google Shape;584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85" name="Google Shape;585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2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89" name="Google Shape;589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90" name="Google Shape;590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2" name="Google Shape;592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80;p32">
            <a:extLst>
              <a:ext uri="{FF2B5EF4-FFF2-40B4-BE49-F238E27FC236}">
                <a16:creationId xmlns:a16="http://schemas.microsoft.com/office/drawing/2014/main" id="{DCF2D379-3E93-3F17-4D5E-FD5EF59F84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9264" y="3361816"/>
            <a:ext cx="4159800" cy="2951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Q &amp; A</a:t>
            </a:r>
            <a:endParaRPr lang="ko-KR" altLang="en-US" sz="1800" dirty="0">
              <a:solidFill>
                <a:srgbClr val="00007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28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/>
          <p:nvPr/>
        </p:nvSpPr>
        <p:spPr>
          <a:xfrm>
            <a:off x="-583155" y="6088800"/>
            <a:ext cx="10653209" cy="159065"/>
          </a:xfrm>
          <a:custGeom>
            <a:avLst/>
            <a:gdLst/>
            <a:ahLst/>
            <a:cxnLst/>
            <a:rect l="l" t="t" r="r" b="b"/>
            <a:pathLst>
              <a:path w="273857" h="4089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1"/>
          </p:nvPr>
        </p:nvSpPr>
        <p:spPr>
          <a:xfrm>
            <a:off x="1909800" y="1815877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이번 졸업 작품을 기회로 기능을 한 개씩 </a:t>
            </a:r>
            <a:endParaRPr lang="en-US" altLang="ko-KR" sz="1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추가하기 위해  스스로 고민하고 찾아보며</a:t>
            </a:r>
            <a:b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혼자 해결해 볼 수 있는 좋은 경험이 되었습니다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sz="1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3142776" y="1022517"/>
            <a:ext cx="2785933" cy="521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24" name="Google Shape;824;p40"/>
          <p:cNvGrpSpPr/>
          <p:nvPr/>
        </p:nvGrpSpPr>
        <p:grpSpPr>
          <a:xfrm flipH="1">
            <a:off x="4355906" y="3680366"/>
            <a:ext cx="432486" cy="575340"/>
            <a:chOff x="3600400" y="2783875"/>
            <a:chExt cx="402275" cy="535100"/>
          </a:xfrm>
        </p:grpSpPr>
        <p:sp>
          <p:nvSpPr>
            <p:cNvPr id="825" name="Google Shape;825;p40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0"/>
          <p:cNvGrpSpPr/>
          <p:nvPr/>
        </p:nvGrpSpPr>
        <p:grpSpPr>
          <a:xfrm rot="132037" flipH="1">
            <a:off x="7495981" y="1045848"/>
            <a:ext cx="1385983" cy="2705355"/>
            <a:chOff x="409722" y="228600"/>
            <a:chExt cx="1385931" cy="2705253"/>
          </a:xfrm>
        </p:grpSpPr>
        <p:grpSp>
          <p:nvGrpSpPr>
            <p:cNvPr id="833" name="Google Shape;833;p4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4" name="Google Shape;834;p4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6" name="Google Shape;836;p4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0"/>
          <p:cNvGrpSpPr/>
          <p:nvPr/>
        </p:nvGrpSpPr>
        <p:grpSpPr>
          <a:xfrm rot="-10569166" flipH="1">
            <a:off x="299793" y="1362645"/>
            <a:ext cx="1386005" cy="2705399"/>
            <a:chOff x="409722" y="228600"/>
            <a:chExt cx="1385931" cy="2705253"/>
          </a:xfrm>
        </p:grpSpPr>
        <p:grpSp>
          <p:nvGrpSpPr>
            <p:cNvPr id="838" name="Google Shape;838;p4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9" name="Google Shape;839;p4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4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9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</a:t>
            </a:r>
            <a:endParaRPr dirty="0"/>
          </a:p>
        </p:txBody>
      </p:sp>
      <p:grpSp>
        <p:nvGrpSpPr>
          <p:cNvPr id="1193" name="Google Shape;1193;p59"/>
          <p:cNvGrpSpPr/>
          <p:nvPr/>
        </p:nvGrpSpPr>
        <p:grpSpPr>
          <a:xfrm rot="-552712" flipH="1">
            <a:off x="944908" y="890429"/>
            <a:ext cx="991524" cy="829901"/>
            <a:chOff x="10049025" y="922900"/>
            <a:chExt cx="537625" cy="430800"/>
          </a:xfrm>
        </p:grpSpPr>
        <p:sp>
          <p:nvSpPr>
            <p:cNvPr id="1194" name="Google Shape;1194;p59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59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7" name="Google Shape;1227;p59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228" name="Google Shape;1228;p59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29" name="Google Shape;1229;p5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1" name="Google Shape;1231;p59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59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233" name="Google Shape;1233;p59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34" name="Google Shape;1234;p5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59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59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238" name="Google Shape;1238;p59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193;p59"/>
          <p:cNvGrpSpPr/>
          <p:nvPr/>
        </p:nvGrpSpPr>
        <p:grpSpPr>
          <a:xfrm rot="-552712" flipH="1">
            <a:off x="1555700" y="1899470"/>
            <a:ext cx="991524" cy="829901"/>
            <a:chOff x="10049025" y="922900"/>
            <a:chExt cx="537625" cy="430800"/>
          </a:xfrm>
        </p:grpSpPr>
        <p:sp>
          <p:nvSpPr>
            <p:cNvPr id="62" name="Google Shape;1194;p59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5;p59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6;p59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7;p59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98;p59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99;p59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0;p59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1;p59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2;p59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3;p59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4;p59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5;p59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6;p59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7;p59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08;p59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9;p59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0;p59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1;p59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2;p59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3;p59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14;p59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5;p59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16;p59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7;p59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18;p59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19;p59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0;p59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1;p59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2;p59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3;p59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4;p59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5;p59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2"/>
          <p:cNvSpPr/>
          <p:nvPr/>
        </p:nvSpPr>
        <p:spPr>
          <a:xfrm flipH="1">
            <a:off x="4682033" y="830185"/>
            <a:ext cx="1490739" cy="942371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2"/>
          <p:cNvSpPr/>
          <p:nvPr/>
        </p:nvSpPr>
        <p:spPr>
          <a:xfrm flipH="1">
            <a:off x="5534836" y="835059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/>
          <p:nvPr/>
        </p:nvSpPr>
        <p:spPr>
          <a:xfrm flipH="1">
            <a:off x="4146066" y="1808607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2"/>
          <p:cNvSpPr/>
          <p:nvPr/>
        </p:nvSpPr>
        <p:spPr>
          <a:xfrm flipH="1">
            <a:off x="6114446" y="2999418"/>
            <a:ext cx="1443743" cy="924910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/>
          <p:nvPr/>
        </p:nvSpPr>
        <p:spPr>
          <a:xfrm rot="10800000" flipH="1">
            <a:off x="7192921" y="2861087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52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1022" name="Google Shape;1022;p5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23" name="Google Shape;1023;p5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5" name="Google Shape;1025;p5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483;p86"/>
          <p:cNvSpPr/>
          <p:nvPr/>
        </p:nvSpPr>
        <p:spPr>
          <a:xfrm>
            <a:off x="3737471" y="3592044"/>
            <a:ext cx="8933" cy="3970"/>
          </a:xfrm>
          <a:custGeom>
            <a:avLst/>
            <a:gdLst/>
            <a:ahLst/>
            <a:cxnLst/>
            <a:rect l="l" t="t" r="r" b="b"/>
            <a:pathLst>
              <a:path w="369" h="164" extrusionOk="0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484;p86"/>
          <p:cNvSpPr/>
          <p:nvPr/>
        </p:nvSpPr>
        <p:spPr>
          <a:xfrm>
            <a:off x="4071957" y="3717705"/>
            <a:ext cx="3970" cy="7941"/>
          </a:xfrm>
          <a:custGeom>
            <a:avLst/>
            <a:gdLst/>
            <a:ahLst/>
            <a:cxnLst/>
            <a:rect l="l" t="t" r="r" b="b"/>
            <a:pathLst>
              <a:path w="164" h="328" extrusionOk="0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496;p86"/>
          <p:cNvSpPr/>
          <p:nvPr/>
        </p:nvSpPr>
        <p:spPr>
          <a:xfrm>
            <a:off x="8374101" y="2829563"/>
            <a:ext cx="16689" cy="109795"/>
          </a:xfrm>
          <a:custGeom>
            <a:avLst/>
            <a:gdLst/>
            <a:ahLst/>
            <a:cxnLst/>
            <a:rect l="l" t="t" r="r" b="b"/>
            <a:pathLst>
              <a:path w="696" h="4579" extrusionOk="0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497;p86"/>
          <p:cNvSpPr/>
          <p:nvPr/>
        </p:nvSpPr>
        <p:spPr>
          <a:xfrm>
            <a:off x="8190811" y="3404875"/>
            <a:ext cx="3956" cy="86273"/>
          </a:xfrm>
          <a:custGeom>
            <a:avLst/>
            <a:gdLst/>
            <a:ahLst/>
            <a:cxnLst/>
            <a:rect l="l" t="t" r="r" b="b"/>
            <a:pathLst>
              <a:path w="165" h="3598" extrusionOk="0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498;p86"/>
          <p:cNvSpPr/>
          <p:nvPr/>
        </p:nvSpPr>
        <p:spPr>
          <a:xfrm>
            <a:off x="8292743" y="299714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499;p86"/>
          <p:cNvSpPr/>
          <p:nvPr/>
        </p:nvSpPr>
        <p:spPr>
          <a:xfrm>
            <a:off x="8153573" y="2993239"/>
            <a:ext cx="143124" cy="109795"/>
          </a:xfrm>
          <a:custGeom>
            <a:avLst/>
            <a:gdLst/>
            <a:ahLst/>
            <a:cxnLst/>
            <a:rect l="l" t="t" r="r" b="b"/>
            <a:pathLst>
              <a:path w="5969" h="4579" extrusionOk="0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00;p86"/>
          <p:cNvSpPr/>
          <p:nvPr/>
        </p:nvSpPr>
        <p:spPr>
          <a:xfrm>
            <a:off x="7884056" y="3291194"/>
            <a:ext cx="12756" cy="45103"/>
          </a:xfrm>
          <a:custGeom>
            <a:avLst/>
            <a:gdLst/>
            <a:ahLst/>
            <a:cxnLst/>
            <a:rect l="l" t="t" r="r" b="b"/>
            <a:pathLst>
              <a:path w="532" h="1881" extrusionOk="0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01;p86"/>
          <p:cNvSpPr/>
          <p:nvPr/>
        </p:nvSpPr>
        <p:spPr>
          <a:xfrm>
            <a:off x="7884056" y="3274529"/>
            <a:ext cx="41170" cy="61767"/>
          </a:xfrm>
          <a:custGeom>
            <a:avLst/>
            <a:gdLst/>
            <a:ahLst/>
            <a:cxnLst/>
            <a:rect l="l" t="t" r="r" b="b"/>
            <a:pathLst>
              <a:path w="1717" h="2576" extrusionOk="0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502;p86"/>
          <p:cNvSpPr/>
          <p:nvPr/>
        </p:nvSpPr>
        <p:spPr>
          <a:xfrm>
            <a:off x="8259413" y="3148091"/>
            <a:ext cx="24529" cy="16689"/>
          </a:xfrm>
          <a:custGeom>
            <a:avLst/>
            <a:gdLst/>
            <a:ahLst/>
            <a:cxnLst/>
            <a:rect l="l" t="t" r="r" b="b"/>
            <a:pathLst>
              <a:path w="1023" h="696" extrusionOk="0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503;p86"/>
          <p:cNvSpPr/>
          <p:nvPr/>
        </p:nvSpPr>
        <p:spPr>
          <a:xfrm>
            <a:off x="7945800" y="3397035"/>
            <a:ext cx="32370" cy="12756"/>
          </a:xfrm>
          <a:custGeom>
            <a:avLst/>
            <a:gdLst/>
            <a:ahLst/>
            <a:cxnLst/>
            <a:rect l="l" t="t" r="r" b="b"/>
            <a:pathLst>
              <a:path w="1350" h="532" extrusionOk="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504;p86"/>
          <p:cNvSpPr/>
          <p:nvPr/>
        </p:nvSpPr>
        <p:spPr>
          <a:xfrm>
            <a:off x="7978147" y="339703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505;p86"/>
          <p:cNvSpPr/>
          <p:nvPr/>
        </p:nvSpPr>
        <p:spPr>
          <a:xfrm>
            <a:off x="7978147" y="3393102"/>
            <a:ext cx="20597" cy="3956"/>
          </a:xfrm>
          <a:custGeom>
            <a:avLst/>
            <a:gdLst/>
            <a:ahLst/>
            <a:cxnLst/>
            <a:rect l="l" t="t" r="r" b="b"/>
            <a:pathLst>
              <a:path w="859" h="165" extrusionOk="0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506;p86"/>
          <p:cNvSpPr/>
          <p:nvPr/>
        </p:nvSpPr>
        <p:spPr>
          <a:xfrm>
            <a:off x="7945800" y="3372529"/>
            <a:ext cx="68625" cy="37262"/>
          </a:xfrm>
          <a:custGeom>
            <a:avLst/>
            <a:gdLst/>
            <a:ahLst/>
            <a:cxnLst/>
            <a:rect l="l" t="t" r="r" b="b"/>
            <a:pathLst>
              <a:path w="2862" h="1554" extrusionOk="0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507;p86"/>
          <p:cNvSpPr/>
          <p:nvPr/>
        </p:nvSpPr>
        <p:spPr>
          <a:xfrm>
            <a:off x="8072238" y="3523472"/>
            <a:ext cx="7865" cy="3932"/>
          </a:xfrm>
          <a:custGeom>
            <a:avLst/>
            <a:gdLst/>
            <a:ahLst/>
            <a:cxnLst/>
            <a:rect l="l" t="t" r="r" b="b"/>
            <a:pathLst>
              <a:path w="3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508;p86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509;p86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510;p86"/>
          <p:cNvGrpSpPr/>
          <p:nvPr/>
        </p:nvGrpSpPr>
        <p:grpSpPr>
          <a:xfrm>
            <a:off x="3524229" y="4307540"/>
            <a:ext cx="6289257" cy="539081"/>
            <a:chOff x="3457434" y="4469778"/>
            <a:chExt cx="6350017" cy="544289"/>
          </a:xfrm>
        </p:grpSpPr>
        <p:sp>
          <p:nvSpPr>
            <p:cNvPr id="57" name="Google Shape;1511;p86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2;p86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3;p86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4;p86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5;p86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6;p86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7;p86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8;p86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9;p86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0;p86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1;p86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22;p86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23;p86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24;p86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25;p86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26;p86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7;p86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28;p86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29;p86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0;p86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1;p86"/>
            <p:cNvSpPr/>
            <p:nvPr/>
          </p:nvSpPr>
          <p:spPr>
            <a:xfrm>
              <a:off x="3494040" y="4494520"/>
              <a:ext cx="6313411" cy="12880"/>
            </a:xfrm>
            <a:custGeom>
              <a:avLst/>
              <a:gdLst/>
              <a:ahLst/>
              <a:cxnLst/>
              <a:rect l="l" t="t" r="r" b="b"/>
              <a:pathLst>
                <a:path w="260777" h="532" extrusionOk="0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1532;p86"/>
          <p:cNvSpPr/>
          <p:nvPr/>
        </p:nvSpPr>
        <p:spPr>
          <a:xfrm>
            <a:off x="4124124" y="1940852"/>
            <a:ext cx="5114140" cy="3032321"/>
          </a:xfrm>
          <a:custGeom>
            <a:avLst/>
            <a:gdLst/>
            <a:ahLst/>
            <a:cxnLst/>
            <a:rect l="l" t="t" r="r" b="b"/>
            <a:pathLst>
              <a:path w="225135" h="134190" extrusionOk="0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533;p86"/>
          <p:cNvGrpSpPr/>
          <p:nvPr/>
        </p:nvGrpSpPr>
        <p:grpSpPr>
          <a:xfrm>
            <a:off x="8710866" y="1686515"/>
            <a:ext cx="1176128" cy="2845470"/>
            <a:chOff x="7907551" y="-114309"/>
            <a:chExt cx="1908059" cy="4616272"/>
          </a:xfrm>
        </p:grpSpPr>
        <p:sp>
          <p:nvSpPr>
            <p:cNvPr id="80" name="Google Shape;1534;p86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35;p86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6;p86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7;p86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8;p86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9;p86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0;p86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1;p86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42;p86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43;p86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44;p86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45;p86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46;p86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47;p86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48;p86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49;p86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1550;p86"/>
          <p:cNvSpPr/>
          <p:nvPr/>
        </p:nvSpPr>
        <p:spPr>
          <a:xfrm>
            <a:off x="4108715" y="1945809"/>
            <a:ext cx="5145459" cy="3032302"/>
          </a:xfrm>
          <a:custGeom>
            <a:avLst/>
            <a:gdLst/>
            <a:ahLst/>
            <a:cxnLst/>
            <a:rect l="l" t="t" r="r" b="b"/>
            <a:pathLst>
              <a:path w="225626" h="134722" extrusionOk="0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551;p86"/>
          <p:cNvSpPr/>
          <p:nvPr/>
        </p:nvSpPr>
        <p:spPr>
          <a:xfrm>
            <a:off x="4195225" y="4784947"/>
            <a:ext cx="5013245" cy="10622"/>
          </a:xfrm>
          <a:custGeom>
            <a:avLst/>
            <a:gdLst/>
            <a:ahLst/>
            <a:cxnLst/>
            <a:rect l="l" t="t" r="r" b="b"/>
            <a:pathLst>
              <a:path w="219044" h="696" extrusionOk="0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552;p86"/>
          <p:cNvSpPr/>
          <p:nvPr/>
        </p:nvSpPr>
        <p:spPr>
          <a:xfrm>
            <a:off x="4496502" y="4310732"/>
            <a:ext cx="4422199" cy="367558"/>
          </a:xfrm>
          <a:custGeom>
            <a:avLst/>
            <a:gdLst/>
            <a:ahLst/>
            <a:cxnLst/>
            <a:rect l="l" t="t" r="r" b="b"/>
            <a:pathLst>
              <a:path w="192313" h="15329" extrusionOk="0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553;p86"/>
          <p:cNvSpPr/>
          <p:nvPr/>
        </p:nvSpPr>
        <p:spPr>
          <a:xfrm>
            <a:off x="4375927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554;p86"/>
          <p:cNvSpPr/>
          <p:nvPr/>
        </p:nvSpPr>
        <p:spPr>
          <a:xfrm>
            <a:off x="4483610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555;p86"/>
          <p:cNvSpPr/>
          <p:nvPr/>
        </p:nvSpPr>
        <p:spPr>
          <a:xfrm>
            <a:off x="4610161" y="4850506"/>
            <a:ext cx="52967" cy="53926"/>
          </a:xfrm>
          <a:custGeom>
            <a:avLst/>
            <a:gdLst/>
            <a:ahLst/>
            <a:cxnLst/>
            <a:rect l="l" t="t" r="r" b="b"/>
            <a:pathLst>
              <a:path w="2209" h="2249" extrusionOk="0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556;p86"/>
          <p:cNvGrpSpPr/>
          <p:nvPr/>
        </p:nvGrpSpPr>
        <p:grpSpPr>
          <a:xfrm>
            <a:off x="5022792" y="2137626"/>
            <a:ext cx="3345063" cy="2009264"/>
            <a:chOff x="4894275" y="1974100"/>
            <a:chExt cx="3377379" cy="2028675"/>
          </a:xfrm>
        </p:grpSpPr>
        <p:sp>
          <p:nvSpPr>
            <p:cNvPr id="103" name="Google Shape;1557;p86"/>
            <p:cNvSpPr/>
            <p:nvPr/>
          </p:nvSpPr>
          <p:spPr>
            <a:xfrm>
              <a:off x="4894275" y="1974100"/>
              <a:ext cx="3377276" cy="2028675"/>
            </a:xfrm>
            <a:custGeom>
              <a:avLst/>
              <a:gdLst/>
              <a:ahLst/>
              <a:cxnLst/>
              <a:rect l="l" t="t" r="r" b="b"/>
              <a:pathLst>
                <a:path w="145635" h="87717" extrusionOk="0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58;p86"/>
            <p:cNvSpPr/>
            <p:nvPr/>
          </p:nvSpPr>
          <p:spPr>
            <a:xfrm>
              <a:off x="5010071" y="2039400"/>
              <a:ext cx="3141877" cy="1887989"/>
            </a:xfrm>
            <a:custGeom>
              <a:avLst/>
              <a:gdLst/>
              <a:ahLst/>
              <a:cxnLst/>
              <a:rect l="l" t="t" r="r" b="b"/>
              <a:pathLst>
                <a:path w="129776" h="77171" extrusionOk="0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59;p86"/>
            <p:cNvSpPr/>
            <p:nvPr/>
          </p:nvSpPr>
          <p:spPr>
            <a:xfrm>
              <a:off x="4894275" y="2927384"/>
              <a:ext cx="593774" cy="650011"/>
            </a:xfrm>
            <a:custGeom>
              <a:avLst/>
              <a:gdLst/>
              <a:ahLst/>
              <a:cxnLst/>
              <a:rect l="l" t="t" r="r" b="b"/>
              <a:pathLst>
                <a:path w="24526" h="26569" extrusionOk="0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0;p86"/>
            <p:cNvSpPr/>
            <p:nvPr/>
          </p:nvSpPr>
          <p:spPr>
            <a:xfrm>
              <a:off x="4894275" y="2748398"/>
              <a:ext cx="412684" cy="466009"/>
            </a:xfrm>
            <a:custGeom>
              <a:avLst/>
              <a:gdLst/>
              <a:ahLst/>
              <a:cxnLst/>
              <a:rect l="l" t="t" r="r" b="b"/>
              <a:pathLst>
                <a:path w="17046" h="19048" extrusionOk="0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1;p86"/>
            <p:cNvSpPr/>
            <p:nvPr/>
          </p:nvSpPr>
          <p:spPr>
            <a:xfrm>
              <a:off x="7166298" y="1974105"/>
              <a:ext cx="481948" cy="382978"/>
            </a:xfrm>
            <a:custGeom>
              <a:avLst/>
              <a:gdLst/>
              <a:ahLst/>
              <a:cxnLst/>
              <a:rect l="l" t="t" r="r" b="b"/>
              <a:pathLst>
                <a:path w="19907" h="15819" extrusionOk="0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62;p86"/>
            <p:cNvSpPr/>
            <p:nvPr/>
          </p:nvSpPr>
          <p:spPr>
            <a:xfrm>
              <a:off x="5554307" y="3643378"/>
              <a:ext cx="436434" cy="350021"/>
            </a:xfrm>
            <a:custGeom>
              <a:avLst/>
              <a:gdLst/>
              <a:ahLst/>
              <a:cxnLst/>
              <a:rect l="l" t="t" r="r" b="b"/>
              <a:pathLst>
                <a:path w="18027" h="14307" extrusionOk="0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63;p86"/>
            <p:cNvSpPr/>
            <p:nvPr/>
          </p:nvSpPr>
          <p:spPr>
            <a:xfrm>
              <a:off x="5805654" y="3698376"/>
              <a:ext cx="375086" cy="295023"/>
            </a:xfrm>
            <a:custGeom>
              <a:avLst/>
              <a:gdLst/>
              <a:ahLst/>
              <a:cxnLst/>
              <a:rect l="l" t="t" r="r" b="b"/>
              <a:pathLst>
                <a:path w="15493" h="12059" extrusionOk="0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64;p86"/>
            <p:cNvSpPr/>
            <p:nvPr/>
          </p:nvSpPr>
          <p:spPr>
            <a:xfrm>
              <a:off x="6980269" y="1974105"/>
              <a:ext cx="380000" cy="291924"/>
            </a:xfrm>
            <a:custGeom>
              <a:avLst/>
              <a:gdLst/>
              <a:ahLst/>
              <a:cxnLst/>
              <a:rect l="l" t="t" r="r" b="b"/>
              <a:pathLst>
                <a:path w="15696" h="12058" extrusionOk="0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65;p86"/>
            <p:cNvSpPr/>
            <p:nvPr/>
          </p:nvSpPr>
          <p:spPr>
            <a:xfrm>
              <a:off x="7672965" y="2381801"/>
              <a:ext cx="598689" cy="585834"/>
            </a:xfrm>
            <a:custGeom>
              <a:avLst/>
              <a:gdLst/>
              <a:ahLst/>
              <a:cxnLst/>
              <a:rect l="l" t="t" r="r" b="b"/>
              <a:pathLst>
                <a:path w="24729" h="24198" extrusionOk="0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66;p86"/>
            <p:cNvSpPr/>
            <p:nvPr/>
          </p:nvSpPr>
          <p:spPr>
            <a:xfrm>
              <a:off x="7508676" y="1974105"/>
              <a:ext cx="552206" cy="44531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67;p86"/>
            <p:cNvSpPr/>
            <p:nvPr/>
          </p:nvSpPr>
          <p:spPr>
            <a:xfrm>
              <a:off x="7887684" y="2092855"/>
              <a:ext cx="383971" cy="39188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68;p86"/>
            <p:cNvSpPr/>
            <p:nvPr/>
          </p:nvSpPr>
          <p:spPr>
            <a:xfrm>
              <a:off x="4894275" y="3443377"/>
              <a:ext cx="383995" cy="396015"/>
            </a:xfrm>
            <a:custGeom>
              <a:avLst/>
              <a:gdLst/>
              <a:ahLst/>
              <a:cxnLst/>
              <a:rect l="l" t="t" r="r" b="b"/>
              <a:pathLst>
                <a:path w="15861" h="16187" extrusionOk="0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69;p86"/>
            <p:cNvSpPr/>
            <p:nvPr/>
          </p:nvSpPr>
          <p:spPr>
            <a:xfrm>
              <a:off x="5105070" y="3510386"/>
              <a:ext cx="584841" cy="48301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570;p86"/>
          <p:cNvSpPr/>
          <p:nvPr/>
        </p:nvSpPr>
        <p:spPr>
          <a:xfrm>
            <a:off x="8758262" y="4834824"/>
            <a:ext cx="310730" cy="85290"/>
          </a:xfrm>
          <a:custGeom>
            <a:avLst/>
            <a:gdLst/>
            <a:ahLst/>
            <a:cxnLst/>
            <a:rect l="l" t="t" r="r" b="b"/>
            <a:pathLst>
              <a:path w="12959" h="3557" extrusionOk="0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571;p86"/>
          <p:cNvSpPr/>
          <p:nvPr/>
        </p:nvSpPr>
        <p:spPr>
          <a:xfrm>
            <a:off x="6435759" y="2001336"/>
            <a:ext cx="410892" cy="81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2;p86"/>
          <p:cNvSpPr/>
          <p:nvPr/>
        </p:nvSpPr>
        <p:spPr>
          <a:xfrm>
            <a:off x="6506895" y="2017983"/>
            <a:ext cx="51526" cy="51573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573;p86"/>
          <p:cNvGrpSpPr/>
          <p:nvPr/>
        </p:nvGrpSpPr>
        <p:grpSpPr>
          <a:xfrm>
            <a:off x="5005825" y="4175936"/>
            <a:ext cx="1697287" cy="604006"/>
            <a:chOff x="-5302450" y="3084350"/>
            <a:chExt cx="1519450" cy="540750"/>
          </a:xfrm>
        </p:grpSpPr>
        <p:sp>
          <p:nvSpPr>
            <p:cNvPr id="120" name="Google Shape;1574;p86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75;p86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76;p86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77;p86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78;p86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79;p86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0;p86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1;p86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82;p86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83;p86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84;p86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85;p86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86;p86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587;p86"/>
          <p:cNvGrpSpPr/>
          <p:nvPr/>
        </p:nvGrpSpPr>
        <p:grpSpPr>
          <a:xfrm>
            <a:off x="3850785" y="3717890"/>
            <a:ext cx="929086" cy="584445"/>
            <a:chOff x="-2101325" y="2739725"/>
            <a:chExt cx="1315825" cy="827725"/>
          </a:xfrm>
        </p:grpSpPr>
        <p:sp>
          <p:nvSpPr>
            <p:cNvPr id="134" name="Google Shape;1588;p86"/>
            <p:cNvSpPr/>
            <p:nvPr/>
          </p:nvSpPr>
          <p:spPr>
            <a:xfrm>
              <a:off x="-1699675" y="2857525"/>
              <a:ext cx="256275" cy="26350"/>
            </a:xfrm>
            <a:custGeom>
              <a:avLst/>
              <a:gdLst/>
              <a:ahLst/>
              <a:cxnLst/>
              <a:rect l="l" t="t" r="r" b="b"/>
              <a:pathLst>
                <a:path w="10251" h="1054" extrusionOk="0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89;p86"/>
            <p:cNvSpPr/>
            <p:nvPr/>
          </p:nvSpPr>
          <p:spPr>
            <a:xfrm>
              <a:off x="-1668350" y="2891375"/>
              <a:ext cx="269450" cy="33850"/>
            </a:xfrm>
            <a:custGeom>
              <a:avLst/>
              <a:gdLst/>
              <a:ahLst/>
              <a:cxnLst/>
              <a:rect l="l" t="t" r="r" b="b"/>
              <a:pathLst>
                <a:path w="10778" h="1354" extrusionOk="0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0;p86"/>
            <p:cNvSpPr/>
            <p:nvPr/>
          </p:nvSpPr>
          <p:spPr>
            <a:xfrm>
              <a:off x="-1736025" y="2815550"/>
              <a:ext cx="255675" cy="31350"/>
            </a:xfrm>
            <a:custGeom>
              <a:avLst/>
              <a:gdLst/>
              <a:ahLst/>
              <a:cxnLst/>
              <a:rect l="l" t="t" r="r" b="b"/>
              <a:pathLst>
                <a:path w="10227" h="1254" extrusionOk="0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1;p86"/>
            <p:cNvSpPr/>
            <p:nvPr/>
          </p:nvSpPr>
          <p:spPr>
            <a:xfrm>
              <a:off x="-2101325" y="2929450"/>
              <a:ext cx="477475" cy="463200"/>
            </a:xfrm>
            <a:custGeom>
              <a:avLst/>
              <a:gdLst/>
              <a:ahLst/>
              <a:cxnLst/>
              <a:rect l="l" t="t" r="r" b="b"/>
              <a:pathLst>
                <a:path w="19099" h="18528" extrusionOk="0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92;p86"/>
            <p:cNvSpPr/>
            <p:nvPr/>
          </p:nvSpPr>
          <p:spPr>
            <a:xfrm>
              <a:off x="-1819350" y="2865050"/>
              <a:ext cx="1033850" cy="702400"/>
            </a:xfrm>
            <a:custGeom>
              <a:avLst/>
              <a:gdLst/>
              <a:ahLst/>
              <a:cxnLst/>
              <a:rect l="l" t="t" r="r" b="b"/>
              <a:pathLst>
                <a:path w="41354" h="28096" extrusionOk="0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93;p86"/>
            <p:cNvSpPr/>
            <p:nvPr/>
          </p:nvSpPr>
          <p:spPr>
            <a:xfrm>
              <a:off x="-1819350" y="2739725"/>
              <a:ext cx="1033850" cy="250675"/>
            </a:xfrm>
            <a:custGeom>
              <a:avLst/>
              <a:gdLst/>
              <a:ahLst/>
              <a:cxnLst/>
              <a:rect l="l" t="t" r="r" b="b"/>
              <a:pathLst>
                <a:path w="41354" h="10027" extrusionOk="0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94;p86"/>
            <p:cNvSpPr/>
            <p:nvPr/>
          </p:nvSpPr>
          <p:spPr>
            <a:xfrm>
              <a:off x="-1769850" y="2758525"/>
              <a:ext cx="934850" cy="203675"/>
            </a:xfrm>
            <a:custGeom>
              <a:avLst/>
              <a:gdLst/>
              <a:ahLst/>
              <a:cxnLst/>
              <a:rect l="l" t="t" r="r" b="b"/>
              <a:pathLst>
                <a:path w="37394" h="8147" extrusionOk="0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5;p86"/>
            <p:cNvSpPr/>
            <p:nvPr/>
          </p:nvSpPr>
          <p:spPr>
            <a:xfrm>
              <a:off x="-1657700" y="2878200"/>
              <a:ext cx="709925" cy="84000"/>
            </a:xfrm>
            <a:custGeom>
              <a:avLst/>
              <a:gdLst/>
              <a:ahLst/>
              <a:cxnLst/>
              <a:rect l="l" t="t" r="r" b="b"/>
              <a:pathLst>
                <a:path w="28397" h="3360" extrusionOk="0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96;p86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7;p86"/>
            <p:cNvSpPr/>
            <p:nvPr/>
          </p:nvSpPr>
          <p:spPr>
            <a:xfrm>
              <a:off x="-1579375" y="2899500"/>
              <a:ext cx="60175" cy="28225"/>
            </a:xfrm>
            <a:custGeom>
              <a:avLst/>
              <a:gdLst/>
              <a:ahLst/>
              <a:cxnLst/>
              <a:rect l="l" t="t" r="r" b="b"/>
              <a:pathLst>
                <a:path w="2407" h="1129" extrusionOk="0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98;p86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99;p86"/>
            <p:cNvSpPr/>
            <p:nvPr/>
          </p:nvSpPr>
          <p:spPr>
            <a:xfrm>
              <a:off x="-1561225" y="2904525"/>
              <a:ext cx="13200" cy="5025"/>
            </a:xfrm>
            <a:custGeom>
              <a:avLst/>
              <a:gdLst/>
              <a:ahLst/>
              <a:cxnLst/>
              <a:rect l="l" t="t" r="r" b="b"/>
              <a:pathLst>
                <a:path w="528" h="201" extrusionOk="0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0;p86"/>
            <p:cNvSpPr/>
            <p:nvPr/>
          </p:nvSpPr>
          <p:spPr>
            <a:xfrm>
              <a:off x="-1561225" y="2907025"/>
              <a:ext cx="13200" cy="505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1;p86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02;p86"/>
            <p:cNvSpPr/>
            <p:nvPr/>
          </p:nvSpPr>
          <p:spPr>
            <a:xfrm>
              <a:off x="-1485400" y="2933350"/>
              <a:ext cx="39500" cy="15675"/>
            </a:xfrm>
            <a:custGeom>
              <a:avLst/>
              <a:gdLst/>
              <a:ahLst/>
              <a:cxnLst/>
              <a:rect l="l" t="t" r="r" b="b"/>
              <a:pathLst>
                <a:path w="1580" h="627" extrusionOk="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03;p86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04;p86"/>
            <p:cNvSpPr/>
            <p:nvPr/>
          </p:nvSpPr>
          <p:spPr>
            <a:xfrm>
              <a:off x="-1474750" y="2935850"/>
              <a:ext cx="10050" cy="2525"/>
            </a:xfrm>
            <a:custGeom>
              <a:avLst/>
              <a:gdLst/>
              <a:ahLst/>
              <a:cxnLst/>
              <a:rect l="l" t="t" r="r" b="b"/>
              <a:pathLst>
                <a:path w="402" h="101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05;p86"/>
            <p:cNvSpPr/>
            <p:nvPr/>
          </p:nvSpPr>
          <p:spPr>
            <a:xfrm>
              <a:off x="-1474750" y="2938350"/>
              <a:ext cx="10050" cy="25"/>
            </a:xfrm>
            <a:custGeom>
              <a:avLst/>
              <a:gdLst/>
              <a:ahLst/>
              <a:cxnLst/>
              <a:rect l="l" t="t" r="r" b="b"/>
              <a:pathLst>
                <a:path w="402" h="1" extrusionOk="0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06;p86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07;p86"/>
            <p:cNvSpPr/>
            <p:nvPr/>
          </p:nvSpPr>
          <p:spPr>
            <a:xfrm>
              <a:off x="-1386400" y="2893875"/>
              <a:ext cx="26350" cy="13175"/>
            </a:xfrm>
            <a:custGeom>
              <a:avLst/>
              <a:gdLst/>
              <a:ahLst/>
              <a:cxnLst/>
              <a:rect l="l" t="t" r="r" b="b"/>
              <a:pathLst>
                <a:path w="1054" h="527" extrusionOk="0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08;p86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09;p86"/>
            <p:cNvSpPr/>
            <p:nvPr/>
          </p:nvSpPr>
          <p:spPr>
            <a:xfrm>
              <a:off x="-1378250" y="28938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0;p86"/>
            <p:cNvSpPr/>
            <p:nvPr/>
          </p:nvSpPr>
          <p:spPr>
            <a:xfrm>
              <a:off x="-1378250" y="2896375"/>
              <a:ext cx="5025" cy="3150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7" name="Google Shape;1611;p86"/>
          <p:cNvCxnSpPr/>
          <p:nvPr/>
        </p:nvCxnSpPr>
        <p:spPr>
          <a:xfrm rot="5400000">
            <a:off x="4298535" y="3434355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612;p86"/>
          <p:cNvCxnSpPr/>
          <p:nvPr/>
        </p:nvCxnSpPr>
        <p:spPr>
          <a:xfrm rot="5400000">
            <a:off x="4313206" y="3226673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613;p86"/>
          <p:cNvCxnSpPr/>
          <p:nvPr/>
        </p:nvCxnSpPr>
        <p:spPr>
          <a:xfrm rot="5400000">
            <a:off x="4298535" y="3088692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14;p86"/>
          <p:cNvSpPr txBox="1"/>
          <p:nvPr/>
        </p:nvSpPr>
        <p:spPr>
          <a:xfrm>
            <a:off x="5120662" y="2616260"/>
            <a:ext cx="2929852" cy="94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1" name="Google Shape;1482;p86"/>
          <p:cNvSpPr txBox="1">
            <a:spLocks/>
          </p:cNvSpPr>
          <p:nvPr/>
        </p:nvSpPr>
        <p:spPr>
          <a:xfrm>
            <a:off x="989171" y="1028748"/>
            <a:ext cx="37026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1900681" y="1868809"/>
            <a:ext cx="147458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 요약</a:t>
            </a:r>
            <a:endParaRPr 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MVC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패턴 간단 이해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6149493" y="3513263"/>
            <a:ext cx="696838" cy="176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Q &amp; A</a:t>
            </a:r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5644186" y="1948389"/>
            <a:ext cx="1723677" cy="246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결과 및 소스 코드</a:t>
            </a:r>
            <a:endParaRPr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0363" y="129919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2270363" y="2835564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30262" y="130001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993982" y="1571516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4877475" y="1593629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1009426" y="313044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6130262" y="2835564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4869362" y="3119958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Google Shape;551;p29">
            <a:extLst>
              <a:ext uri="{FF2B5EF4-FFF2-40B4-BE49-F238E27FC236}">
                <a16:creationId xmlns:a16="http://schemas.microsoft.com/office/drawing/2014/main" id="{D90918E4-CAC7-0BB3-2C0F-4A897E1C231D}"/>
              </a:ext>
            </a:extLst>
          </p:cNvPr>
          <p:cNvSpPr txBox="1">
            <a:spLocks/>
          </p:cNvSpPr>
          <p:nvPr/>
        </p:nvSpPr>
        <p:spPr>
          <a:xfrm>
            <a:off x="2119756" y="3455869"/>
            <a:ext cx="1005552" cy="2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시청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"/>
          <p:cNvSpPr txBox="1">
            <a:spLocks noGrp="1"/>
          </p:cNvSpPr>
          <p:nvPr>
            <p:ph type="ctrTitle"/>
          </p:nvPr>
        </p:nvSpPr>
        <p:spPr>
          <a:xfrm>
            <a:off x="2492100" y="1377180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1"/>
          </p:nvPr>
        </p:nvSpPr>
        <p:spPr>
          <a:xfrm>
            <a:off x="3408381" y="3133113"/>
            <a:ext cx="2327238" cy="6458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프로젝트 요약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MVC</a:t>
            </a:r>
            <a:r>
              <a:rPr lang="ko-KR" altLang="en-US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패턴 간단 이해</a:t>
            </a:r>
          </a:p>
        </p:txBody>
      </p:sp>
      <p:sp>
        <p:nvSpPr>
          <p:cNvPr id="582" name="Google Shape;582;p32"/>
          <p:cNvSpPr/>
          <p:nvPr/>
        </p:nvSpPr>
        <p:spPr>
          <a:xfrm>
            <a:off x="3529255" y="3866701"/>
            <a:ext cx="2079819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3" name="Google Shape;583;p32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84" name="Google Shape;584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85" name="Google Shape;585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87" name="Google Shape;587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8" name="Google Shape;588;p32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89" name="Google Shape;589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90" name="Google Shape;590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2" name="Google Shape;592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581;p32"/>
          <p:cNvSpPr txBox="1">
            <a:spLocks/>
          </p:cNvSpPr>
          <p:nvPr/>
        </p:nvSpPr>
        <p:spPr>
          <a:xfrm>
            <a:off x="2492100" y="1111947"/>
            <a:ext cx="41598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7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1167;p57"/>
          <p:cNvSpPr txBox="1">
            <a:spLocks/>
          </p:cNvSpPr>
          <p:nvPr/>
        </p:nvSpPr>
        <p:spPr>
          <a:xfrm>
            <a:off x="710870" y="51333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요약</a:t>
            </a:r>
            <a:endParaRPr lang="ko-KR" altLang="en-US" sz="28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4" name="Google Shape;1033;p53"/>
          <p:cNvSpPr txBox="1">
            <a:spLocks/>
          </p:cNvSpPr>
          <p:nvPr/>
        </p:nvSpPr>
        <p:spPr>
          <a:xfrm>
            <a:off x="1446367" y="1571617"/>
            <a:ext cx="6228206" cy="2162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rgbClr val="FF840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Java</a:t>
            </a:r>
            <a:r>
              <a:rPr lang="ko-KR" altLang="en-US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와 </a:t>
            </a:r>
            <a:r>
              <a:rPr lang="en-US" sz="2100" dirty="0">
                <a:solidFill>
                  <a:srgbClr val="FF840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JSP(Java Sever Page)</a:t>
            </a:r>
            <a:r>
              <a:rPr lang="ko-KR" altLang="en-US" sz="2100" dirty="0">
                <a:solidFill>
                  <a:srgbClr val="FF840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언어</a:t>
            </a:r>
            <a:r>
              <a:rPr lang="ko-KR" altLang="en-US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를 사용해 </a:t>
            </a:r>
            <a:endParaRPr lang="en-US" altLang="ko-KR" sz="2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MVC</a:t>
            </a:r>
            <a:r>
              <a:rPr lang="ko-KR" altLang="en-US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 패턴으로 웹사이트를 만들었고</a:t>
            </a:r>
            <a:r>
              <a:rPr lang="en-US" altLang="ko-KR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, Oracle</a:t>
            </a:r>
            <a:r>
              <a:rPr lang="ko-KR" altLang="en-US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을 연결하여 회원의 데이터를 관리할 수 있다</a:t>
            </a:r>
            <a:r>
              <a:rPr lang="en-US" altLang="ko-KR" sz="21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30504000101010101" pitchFamily="18" charset="-127"/>
              </a:rPr>
              <a:t>.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4" name="Google Shape;2346;p87"/>
          <p:cNvGrpSpPr/>
          <p:nvPr/>
        </p:nvGrpSpPr>
        <p:grpSpPr>
          <a:xfrm>
            <a:off x="2801188" y="693683"/>
            <a:ext cx="493750" cy="307250"/>
            <a:chOff x="7639888" y="1440400"/>
            <a:chExt cx="493750" cy="307250"/>
          </a:xfrm>
        </p:grpSpPr>
        <p:sp>
          <p:nvSpPr>
            <p:cNvPr id="175" name="Google Shape;2347;p87"/>
            <p:cNvSpPr/>
            <p:nvPr/>
          </p:nvSpPr>
          <p:spPr>
            <a:xfrm>
              <a:off x="7663413" y="1447800"/>
              <a:ext cx="446700" cy="261500"/>
            </a:xfrm>
            <a:custGeom>
              <a:avLst/>
              <a:gdLst/>
              <a:ahLst/>
              <a:cxnLst/>
              <a:rect l="l" t="t" r="r" b="b"/>
              <a:pathLst>
                <a:path w="17868" h="10460" extrusionOk="0">
                  <a:moveTo>
                    <a:pt x="0" y="1"/>
                  </a:moveTo>
                  <a:lnTo>
                    <a:pt x="0" y="10460"/>
                  </a:lnTo>
                  <a:lnTo>
                    <a:pt x="17867" y="10460"/>
                  </a:lnTo>
                  <a:lnTo>
                    <a:pt x="17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2348;p87"/>
            <p:cNvSpPr/>
            <p:nvPr/>
          </p:nvSpPr>
          <p:spPr>
            <a:xfrm>
              <a:off x="7955813" y="1687500"/>
              <a:ext cx="92425" cy="21800"/>
            </a:xfrm>
            <a:custGeom>
              <a:avLst/>
              <a:gdLst/>
              <a:ahLst/>
              <a:cxnLst/>
              <a:rect l="l" t="t" r="r" b="b"/>
              <a:pathLst>
                <a:path w="3697" h="872" extrusionOk="0">
                  <a:moveTo>
                    <a:pt x="1" y="0"/>
                  </a:moveTo>
                  <a:lnTo>
                    <a:pt x="1" y="872"/>
                  </a:lnTo>
                  <a:lnTo>
                    <a:pt x="3696" y="872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2349;p87"/>
            <p:cNvSpPr/>
            <p:nvPr/>
          </p:nvSpPr>
          <p:spPr>
            <a:xfrm>
              <a:off x="7646863" y="1709275"/>
              <a:ext cx="479375" cy="30975"/>
            </a:xfrm>
            <a:custGeom>
              <a:avLst/>
              <a:gdLst/>
              <a:ahLst/>
              <a:cxnLst/>
              <a:rect l="l" t="t" r="r" b="b"/>
              <a:pathLst>
                <a:path w="19175" h="1239" extrusionOk="0">
                  <a:moveTo>
                    <a:pt x="0" y="1"/>
                  </a:moveTo>
                  <a:lnTo>
                    <a:pt x="0" y="1238"/>
                  </a:lnTo>
                  <a:lnTo>
                    <a:pt x="19174" y="1238"/>
                  </a:lnTo>
                  <a:lnTo>
                    <a:pt x="19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2350;p87"/>
            <p:cNvSpPr/>
            <p:nvPr/>
          </p:nvSpPr>
          <p:spPr>
            <a:xfrm>
              <a:off x="7646863" y="1709275"/>
              <a:ext cx="123775" cy="30975"/>
            </a:xfrm>
            <a:custGeom>
              <a:avLst/>
              <a:gdLst/>
              <a:ahLst/>
              <a:cxnLst/>
              <a:rect l="l" t="t" r="r" b="b"/>
              <a:pathLst>
                <a:path w="4951" h="1239" extrusionOk="0">
                  <a:moveTo>
                    <a:pt x="0" y="1"/>
                  </a:moveTo>
                  <a:lnTo>
                    <a:pt x="0" y="1238"/>
                  </a:lnTo>
                  <a:lnTo>
                    <a:pt x="4951" y="1238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2351;p87"/>
            <p:cNvSpPr/>
            <p:nvPr/>
          </p:nvSpPr>
          <p:spPr>
            <a:xfrm>
              <a:off x="7656013" y="1440400"/>
              <a:ext cx="461075" cy="254525"/>
            </a:xfrm>
            <a:custGeom>
              <a:avLst/>
              <a:gdLst/>
              <a:ahLst/>
              <a:cxnLst/>
              <a:rect l="l" t="t" r="r" b="b"/>
              <a:pathLst>
                <a:path w="18443" h="10181" extrusionOk="0">
                  <a:moveTo>
                    <a:pt x="0" y="1"/>
                  </a:moveTo>
                  <a:lnTo>
                    <a:pt x="0" y="10180"/>
                  </a:lnTo>
                  <a:lnTo>
                    <a:pt x="575" y="10180"/>
                  </a:lnTo>
                  <a:lnTo>
                    <a:pt x="575" y="593"/>
                  </a:lnTo>
                  <a:lnTo>
                    <a:pt x="17867" y="593"/>
                  </a:lnTo>
                  <a:lnTo>
                    <a:pt x="17867" y="10180"/>
                  </a:lnTo>
                  <a:lnTo>
                    <a:pt x="18442" y="10180"/>
                  </a:lnTo>
                  <a:lnTo>
                    <a:pt x="184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2352;p87"/>
            <p:cNvSpPr/>
            <p:nvPr/>
          </p:nvSpPr>
          <p:spPr>
            <a:xfrm>
              <a:off x="7639888" y="1678350"/>
              <a:ext cx="493750" cy="69300"/>
            </a:xfrm>
            <a:custGeom>
              <a:avLst/>
              <a:gdLst/>
              <a:ahLst/>
              <a:cxnLst/>
              <a:rect l="l" t="t" r="r" b="b"/>
              <a:pathLst>
                <a:path w="19750" h="2772" extrusionOk="0">
                  <a:moveTo>
                    <a:pt x="16037" y="662"/>
                  </a:moveTo>
                  <a:lnTo>
                    <a:pt x="16037" y="941"/>
                  </a:lnTo>
                  <a:lnTo>
                    <a:pt x="12917" y="941"/>
                  </a:lnTo>
                  <a:lnTo>
                    <a:pt x="12917" y="662"/>
                  </a:lnTo>
                  <a:close/>
                  <a:moveTo>
                    <a:pt x="19087" y="1534"/>
                  </a:moveTo>
                  <a:lnTo>
                    <a:pt x="19087" y="2179"/>
                  </a:lnTo>
                  <a:lnTo>
                    <a:pt x="575" y="2179"/>
                  </a:lnTo>
                  <a:lnTo>
                    <a:pt x="575" y="1534"/>
                  </a:lnTo>
                  <a:close/>
                  <a:moveTo>
                    <a:pt x="12341" y="0"/>
                  </a:moveTo>
                  <a:lnTo>
                    <a:pt x="12341" y="941"/>
                  </a:lnTo>
                  <a:lnTo>
                    <a:pt x="0" y="941"/>
                  </a:lnTo>
                  <a:lnTo>
                    <a:pt x="0" y="2772"/>
                  </a:lnTo>
                  <a:lnTo>
                    <a:pt x="19750" y="2772"/>
                  </a:lnTo>
                  <a:lnTo>
                    <a:pt x="19750" y="941"/>
                  </a:lnTo>
                  <a:lnTo>
                    <a:pt x="16630" y="941"/>
                  </a:lnTo>
                  <a:lnTo>
                    <a:pt x="16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2353;p87"/>
            <p:cNvSpPr/>
            <p:nvPr/>
          </p:nvSpPr>
          <p:spPr>
            <a:xfrm>
              <a:off x="7962788" y="1640425"/>
              <a:ext cx="78025" cy="30975"/>
            </a:xfrm>
            <a:custGeom>
              <a:avLst/>
              <a:gdLst/>
              <a:ahLst/>
              <a:cxnLst/>
              <a:rect l="l" t="t" r="r" b="b"/>
              <a:pathLst>
                <a:path w="3121" h="1239" extrusionOk="0">
                  <a:moveTo>
                    <a:pt x="1238" y="1"/>
                  </a:moveTo>
                  <a:lnTo>
                    <a:pt x="1238" y="645"/>
                  </a:lnTo>
                  <a:lnTo>
                    <a:pt x="1" y="645"/>
                  </a:lnTo>
                  <a:lnTo>
                    <a:pt x="1" y="1238"/>
                  </a:lnTo>
                  <a:lnTo>
                    <a:pt x="3121" y="1238"/>
                  </a:lnTo>
                  <a:lnTo>
                    <a:pt x="3121" y="645"/>
                  </a:lnTo>
                  <a:lnTo>
                    <a:pt x="1901" y="645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2354;p87"/>
            <p:cNvSpPr/>
            <p:nvPr/>
          </p:nvSpPr>
          <p:spPr>
            <a:xfrm>
              <a:off x="7741413" y="151885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436" y="0"/>
                  </a:moveTo>
                  <a:lnTo>
                    <a:pt x="1" y="436"/>
                  </a:lnTo>
                  <a:lnTo>
                    <a:pt x="436" y="872"/>
                  </a:lnTo>
                  <a:lnTo>
                    <a:pt x="1" y="1308"/>
                  </a:lnTo>
                  <a:lnTo>
                    <a:pt x="436" y="1743"/>
                  </a:lnTo>
                  <a:lnTo>
                    <a:pt x="872" y="1308"/>
                  </a:lnTo>
                  <a:lnTo>
                    <a:pt x="1308" y="1743"/>
                  </a:lnTo>
                  <a:lnTo>
                    <a:pt x="1744" y="1308"/>
                  </a:lnTo>
                  <a:lnTo>
                    <a:pt x="1308" y="872"/>
                  </a:lnTo>
                  <a:lnTo>
                    <a:pt x="1744" y="436"/>
                  </a:lnTo>
                  <a:lnTo>
                    <a:pt x="1308" y="0"/>
                  </a:lnTo>
                  <a:lnTo>
                    <a:pt x="872" y="43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2355;p87"/>
            <p:cNvSpPr/>
            <p:nvPr/>
          </p:nvSpPr>
          <p:spPr>
            <a:xfrm>
              <a:off x="7893938" y="155850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436" y="0"/>
                  </a:moveTo>
                  <a:lnTo>
                    <a:pt x="1" y="436"/>
                  </a:lnTo>
                  <a:lnTo>
                    <a:pt x="436" y="872"/>
                  </a:lnTo>
                  <a:lnTo>
                    <a:pt x="1" y="1308"/>
                  </a:lnTo>
                  <a:lnTo>
                    <a:pt x="436" y="1744"/>
                  </a:lnTo>
                  <a:lnTo>
                    <a:pt x="872" y="1308"/>
                  </a:lnTo>
                  <a:lnTo>
                    <a:pt x="1308" y="1744"/>
                  </a:lnTo>
                  <a:lnTo>
                    <a:pt x="1744" y="1308"/>
                  </a:lnTo>
                  <a:lnTo>
                    <a:pt x="1308" y="872"/>
                  </a:lnTo>
                  <a:lnTo>
                    <a:pt x="1744" y="436"/>
                  </a:lnTo>
                  <a:lnTo>
                    <a:pt x="1308" y="0"/>
                  </a:lnTo>
                  <a:lnTo>
                    <a:pt x="872" y="43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2356;p87"/>
            <p:cNvSpPr/>
            <p:nvPr/>
          </p:nvSpPr>
          <p:spPr>
            <a:xfrm>
              <a:off x="8002888" y="155850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436" y="0"/>
                  </a:moveTo>
                  <a:lnTo>
                    <a:pt x="0" y="436"/>
                  </a:lnTo>
                  <a:lnTo>
                    <a:pt x="436" y="872"/>
                  </a:lnTo>
                  <a:lnTo>
                    <a:pt x="0" y="1308"/>
                  </a:lnTo>
                  <a:lnTo>
                    <a:pt x="436" y="1744"/>
                  </a:lnTo>
                  <a:lnTo>
                    <a:pt x="872" y="1308"/>
                  </a:lnTo>
                  <a:lnTo>
                    <a:pt x="1308" y="1744"/>
                  </a:lnTo>
                  <a:lnTo>
                    <a:pt x="1744" y="1308"/>
                  </a:lnTo>
                  <a:lnTo>
                    <a:pt x="1308" y="872"/>
                  </a:lnTo>
                  <a:lnTo>
                    <a:pt x="1744" y="436"/>
                  </a:lnTo>
                  <a:lnTo>
                    <a:pt x="1308" y="0"/>
                  </a:lnTo>
                  <a:lnTo>
                    <a:pt x="872" y="43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2357;p87"/>
            <p:cNvSpPr/>
            <p:nvPr/>
          </p:nvSpPr>
          <p:spPr>
            <a:xfrm>
              <a:off x="7741413" y="159510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436" y="1"/>
                  </a:moveTo>
                  <a:lnTo>
                    <a:pt x="1" y="436"/>
                  </a:lnTo>
                  <a:lnTo>
                    <a:pt x="436" y="872"/>
                  </a:lnTo>
                  <a:lnTo>
                    <a:pt x="1" y="1308"/>
                  </a:lnTo>
                  <a:lnTo>
                    <a:pt x="436" y="1744"/>
                  </a:lnTo>
                  <a:lnTo>
                    <a:pt x="872" y="1308"/>
                  </a:lnTo>
                  <a:lnTo>
                    <a:pt x="1308" y="1744"/>
                  </a:lnTo>
                  <a:lnTo>
                    <a:pt x="1744" y="1308"/>
                  </a:lnTo>
                  <a:lnTo>
                    <a:pt x="1308" y="872"/>
                  </a:lnTo>
                  <a:lnTo>
                    <a:pt x="1744" y="436"/>
                  </a:lnTo>
                  <a:lnTo>
                    <a:pt x="1308" y="1"/>
                  </a:lnTo>
                  <a:lnTo>
                    <a:pt x="872" y="436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2358;p87"/>
            <p:cNvSpPr/>
            <p:nvPr/>
          </p:nvSpPr>
          <p:spPr>
            <a:xfrm>
              <a:off x="7825088" y="1555025"/>
              <a:ext cx="45350" cy="47075"/>
            </a:xfrm>
            <a:custGeom>
              <a:avLst/>
              <a:gdLst/>
              <a:ahLst/>
              <a:cxnLst/>
              <a:rect l="l" t="t" r="r" b="b"/>
              <a:pathLst>
                <a:path w="1814" h="1883" extrusionOk="0">
                  <a:moveTo>
                    <a:pt x="576" y="0"/>
                  </a:moveTo>
                  <a:lnTo>
                    <a:pt x="576" y="645"/>
                  </a:lnTo>
                  <a:lnTo>
                    <a:pt x="0" y="645"/>
                  </a:lnTo>
                  <a:lnTo>
                    <a:pt x="0" y="1238"/>
                  </a:lnTo>
                  <a:lnTo>
                    <a:pt x="576" y="1238"/>
                  </a:lnTo>
                  <a:lnTo>
                    <a:pt x="576" y="1883"/>
                  </a:lnTo>
                  <a:lnTo>
                    <a:pt x="1221" y="1883"/>
                  </a:lnTo>
                  <a:lnTo>
                    <a:pt x="1221" y="1238"/>
                  </a:lnTo>
                  <a:lnTo>
                    <a:pt x="1813" y="1238"/>
                  </a:lnTo>
                  <a:lnTo>
                    <a:pt x="1813" y="645"/>
                  </a:lnTo>
                  <a:lnTo>
                    <a:pt x="1221" y="645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2359;p87"/>
            <p:cNvSpPr/>
            <p:nvPr/>
          </p:nvSpPr>
          <p:spPr>
            <a:xfrm>
              <a:off x="7716138" y="1571150"/>
              <a:ext cx="92425" cy="14825"/>
            </a:xfrm>
            <a:custGeom>
              <a:avLst/>
              <a:gdLst/>
              <a:ahLst/>
              <a:cxnLst/>
              <a:rect l="l" t="t" r="r" b="b"/>
              <a:pathLst>
                <a:path w="3697" h="593" extrusionOk="0">
                  <a:moveTo>
                    <a:pt x="1" y="0"/>
                  </a:moveTo>
                  <a:lnTo>
                    <a:pt x="1" y="593"/>
                  </a:lnTo>
                  <a:lnTo>
                    <a:pt x="3696" y="593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2360;p87"/>
            <p:cNvSpPr/>
            <p:nvPr/>
          </p:nvSpPr>
          <p:spPr>
            <a:xfrm>
              <a:off x="7955813" y="1564175"/>
              <a:ext cx="30525" cy="14400"/>
            </a:xfrm>
            <a:custGeom>
              <a:avLst/>
              <a:gdLst/>
              <a:ahLst/>
              <a:cxnLst/>
              <a:rect l="l" t="t" r="r" b="b"/>
              <a:pathLst>
                <a:path w="1221" h="576" extrusionOk="0">
                  <a:moveTo>
                    <a:pt x="1" y="0"/>
                  </a:moveTo>
                  <a:lnTo>
                    <a:pt x="1" y="575"/>
                  </a:lnTo>
                  <a:lnTo>
                    <a:pt x="1221" y="575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2361;p87"/>
            <p:cNvSpPr/>
            <p:nvPr/>
          </p:nvSpPr>
          <p:spPr>
            <a:xfrm>
              <a:off x="7955813" y="1585950"/>
              <a:ext cx="30525" cy="16150"/>
            </a:xfrm>
            <a:custGeom>
              <a:avLst/>
              <a:gdLst/>
              <a:ahLst/>
              <a:cxnLst/>
              <a:rect l="l" t="t" r="r" b="b"/>
              <a:pathLst>
                <a:path w="1221" h="646" extrusionOk="0">
                  <a:moveTo>
                    <a:pt x="1" y="1"/>
                  </a:moveTo>
                  <a:lnTo>
                    <a:pt x="1" y="646"/>
                  </a:lnTo>
                  <a:lnTo>
                    <a:pt x="1221" y="646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0F774-FD47-81CD-02FF-A8A791710EC4}"/>
              </a:ext>
            </a:extLst>
          </p:cNvPr>
          <p:cNvSpPr txBox="1"/>
          <p:nvPr/>
        </p:nvSpPr>
        <p:spPr>
          <a:xfrm>
            <a:off x="4763467" y="925145"/>
            <a:ext cx="35894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8409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Model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백그라운드에서 동작하는 비즈니스 로직</a:t>
            </a:r>
            <a:r>
              <a:rPr lang="en-US" altLang="ko-KR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</a:t>
            </a:r>
          </a:p>
          <a:p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rgbClr val="7A3A4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View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정보를 화면으로 보여주는 역할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rgbClr val="4F7578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Controller 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입력 처리와 흐름제어 담당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View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역할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MVC 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패턴 사용 이유</a:t>
            </a:r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유지보수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확장성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유연성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6DB8481-10AA-E03E-8C81-7A097E84B452}"/>
              </a:ext>
            </a:extLst>
          </p:cNvPr>
          <p:cNvGrpSpPr/>
          <p:nvPr/>
        </p:nvGrpSpPr>
        <p:grpSpPr>
          <a:xfrm>
            <a:off x="987236" y="928378"/>
            <a:ext cx="1291791" cy="1583130"/>
            <a:chOff x="902769" y="928378"/>
            <a:chExt cx="1291791" cy="158313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63FA514-7454-9113-EC37-3FF062292FE5}"/>
                </a:ext>
              </a:extLst>
            </p:cNvPr>
            <p:cNvSpPr/>
            <p:nvPr/>
          </p:nvSpPr>
          <p:spPr>
            <a:xfrm>
              <a:off x="902769" y="928378"/>
              <a:ext cx="1291791" cy="1583130"/>
            </a:xfrm>
            <a:prstGeom prst="ellipse">
              <a:avLst/>
            </a:prstGeom>
            <a:solidFill>
              <a:srgbClr val="FFF3DB"/>
            </a:solidFill>
            <a:ln>
              <a:solidFill>
                <a:srgbClr val="EE9B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800" dirty="0">
                <a:solidFill>
                  <a:srgbClr val="F7CB8B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5F21D-7B91-55FB-992E-7128803EB470}"/>
                </a:ext>
              </a:extLst>
            </p:cNvPr>
            <p:cNvSpPr txBox="1"/>
            <p:nvPr/>
          </p:nvSpPr>
          <p:spPr>
            <a:xfrm>
              <a:off x="1006120" y="1543404"/>
              <a:ext cx="10850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8409"/>
                  </a:solidFill>
                  <a:latin typeface="+mj-lt"/>
                  <a:ea typeface="HY견고딕" panose="02030600000101010101" pitchFamily="18" charset="-127"/>
                </a:rPr>
                <a:t>data storage, integrity, consistency, queries &amp; mutations</a:t>
              </a:r>
              <a:endParaRPr lang="ko-KR" altLang="en-US" sz="800" dirty="0">
                <a:solidFill>
                  <a:srgbClr val="FF8409"/>
                </a:solidFill>
                <a:latin typeface="+mj-lt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DD61D5-DB7E-DBA8-866D-15A22DB1B3DA}"/>
                </a:ext>
              </a:extLst>
            </p:cNvPr>
            <p:cNvSpPr txBox="1"/>
            <p:nvPr/>
          </p:nvSpPr>
          <p:spPr>
            <a:xfrm>
              <a:off x="1054474" y="1179520"/>
              <a:ext cx="98837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rgbClr val="FF8409"/>
                  </a:solidFill>
                </a:rPr>
                <a:t>Model</a:t>
              </a:r>
              <a:endParaRPr lang="ko-KR" altLang="en-US" sz="1300" b="1" dirty="0">
                <a:solidFill>
                  <a:srgbClr val="FF8409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1C3BA9E-E6DE-1B13-1828-4E5BE9FB22EB}"/>
              </a:ext>
            </a:extLst>
          </p:cNvPr>
          <p:cNvGrpSpPr/>
          <p:nvPr/>
        </p:nvGrpSpPr>
        <p:grpSpPr>
          <a:xfrm>
            <a:off x="2861110" y="928378"/>
            <a:ext cx="1291791" cy="1583130"/>
            <a:chOff x="2776643" y="928378"/>
            <a:chExt cx="1291791" cy="158313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6ECC134-B017-FCE2-9C69-BBEF7398B178}"/>
                </a:ext>
              </a:extLst>
            </p:cNvPr>
            <p:cNvSpPr/>
            <p:nvPr/>
          </p:nvSpPr>
          <p:spPr>
            <a:xfrm>
              <a:off x="2776643" y="928378"/>
              <a:ext cx="1291791" cy="1583130"/>
            </a:xfrm>
            <a:prstGeom prst="ellipse">
              <a:avLst/>
            </a:prstGeom>
            <a:solidFill>
              <a:srgbClr val="EAF8F7"/>
            </a:solidFill>
            <a:ln>
              <a:solidFill>
                <a:srgbClr val="4F7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800" dirty="0">
                <a:solidFill>
                  <a:srgbClr val="F7CB8B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E8274D-2B4B-E735-1084-1C4B34C3054D}"/>
                </a:ext>
              </a:extLst>
            </p:cNvPr>
            <p:cNvSpPr txBox="1"/>
            <p:nvPr/>
          </p:nvSpPr>
          <p:spPr>
            <a:xfrm>
              <a:off x="2879994" y="1538227"/>
              <a:ext cx="10850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749395"/>
                  </a:solidFill>
                </a:rPr>
                <a:t>receive, interpret &amp; validate input; create &amp; update views; query &amp; modify models</a:t>
              </a:r>
              <a:endParaRPr lang="ko-KR" altLang="en-US" sz="800" dirty="0">
                <a:solidFill>
                  <a:srgbClr val="74939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CBCC2E-2F3A-EEA8-41A6-EAB00D2AF7D9}"/>
                </a:ext>
              </a:extLst>
            </p:cNvPr>
            <p:cNvSpPr txBox="1"/>
            <p:nvPr/>
          </p:nvSpPr>
          <p:spPr>
            <a:xfrm>
              <a:off x="2928348" y="1179520"/>
              <a:ext cx="98837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rgbClr val="4F7578"/>
                  </a:solidFill>
                </a:rPr>
                <a:t>Controller</a:t>
              </a:r>
              <a:endParaRPr lang="ko-KR" altLang="en-US" sz="1300" b="1" dirty="0">
                <a:solidFill>
                  <a:srgbClr val="4F7578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DD19224-CE9D-F5A2-4065-57BF8E75F277}"/>
              </a:ext>
            </a:extLst>
          </p:cNvPr>
          <p:cNvGrpSpPr/>
          <p:nvPr/>
        </p:nvGrpSpPr>
        <p:grpSpPr>
          <a:xfrm>
            <a:off x="3343431" y="2958437"/>
            <a:ext cx="905622" cy="866695"/>
            <a:chOff x="3404307" y="2704709"/>
            <a:chExt cx="905622" cy="86669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CB2C73E-AFE8-03EB-4AAF-4484ED4F6B04}"/>
                </a:ext>
              </a:extLst>
            </p:cNvPr>
            <p:cNvSpPr/>
            <p:nvPr/>
          </p:nvSpPr>
          <p:spPr>
            <a:xfrm>
              <a:off x="3404307" y="2704709"/>
              <a:ext cx="905622" cy="866695"/>
            </a:xfrm>
            <a:prstGeom prst="ellipse">
              <a:avLst/>
            </a:prstGeom>
            <a:solidFill>
              <a:srgbClr val="E7E7E7"/>
            </a:solidFill>
            <a:ln>
              <a:solidFill>
                <a:srgbClr val="7676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800" dirty="0">
                <a:solidFill>
                  <a:srgbClr val="F7CB8B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61AEEB-3216-5509-76A5-B70F8B44CCDC}"/>
                </a:ext>
              </a:extLst>
            </p:cNvPr>
            <p:cNvSpPr txBox="1"/>
            <p:nvPr/>
          </p:nvSpPr>
          <p:spPr>
            <a:xfrm>
              <a:off x="3462560" y="2785855"/>
              <a:ext cx="7891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767676"/>
                  </a:solidFill>
                </a:rPr>
                <a:t>User</a:t>
              </a:r>
              <a:endParaRPr lang="ko-KR" altLang="en-US" sz="1100" b="1" dirty="0">
                <a:solidFill>
                  <a:srgbClr val="767676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80DB04-4215-E13D-8D21-93686FCFEC75}"/>
                </a:ext>
              </a:extLst>
            </p:cNvPr>
            <p:cNvSpPr txBox="1"/>
            <p:nvPr/>
          </p:nvSpPr>
          <p:spPr>
            <a:xfrm>
              <a:off x="3404307" y="3042661"/>
              <a:ext cx="9056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767676"/>
                  </a:solidFill>
                </a:rPr>
                <a:t>Human or </a:t>
              </a:r>
            </a:p>
            <a:p>
              <a:pPr algn="ctr"/>
              <a:r>
                <a:rPr lang="en-US" altLang="ko-KR" sz="800" dirty="0">
                  <a:solidFill>
                    <a:srgbClr val="767676"/>
                  </a:solidFill>
                </a:rPr>
                <a:t>computer client</a:t>
              </a:r>
              <a:endParaRPr lang="ko-KR" altLang="en-US" sz="800" dirty="0">
                <a:solidFill>
                  <a:srgbClr val="767676"/>
                </a:solidFill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DF60D2F-C36F-ECC0-81A8-22A00E606411}"/>
              </a:ext>
            </a:extLst>
          </p:cNvPr>
          <p:cNvCxnSpPr>
            <a:cxnSpLocks/>
            <a:stCxn id="2" idx="7"/>
            <a:endCxn id="3" idx="1"/>
          </p:cNvCxnSpPr>
          <p:nvPr/>
        </p:nvCxnSpPr>
        <p:spPr>
          <a:xfrm>
            <a:off x="2089849" y="1160222"/>
            <a:ext cx="960439" cy="0"/>
          </a:xfrm>
          <a:prstGeom prst="straightConnector1">
            <a:avLst/>
          </a:prstGeom>
          <a:ln w="28575">
            <a:solidFill>
              <a:schemeClr val="accent6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1B3B4AC-7E9E-1F90-50F9-0FF5EF403D75}"/>
              </a:ext>
            </a:extLst>
          </p:cNvPr>
          <p:cNvCxnSpPr>
            <a:cxnSpLocks/>
            <a:stCxn id="3" idx="3"/>
            <a:endCxn id="2" idx="5"/>
          </p:cNvCxnSpPr>
          <p:nvPr/>
        </p:nvCxnSpPr>
        <p:spPr>
          <a:xfrm flipH="1">
            <a:off x="2089849" y="2279664"/>
            <a:ext cx="960439" cy="0"/>
          </a:xfrm>
          <a:prstGeom prst="straightConnector1">
            <a:avLst/>
          </a:prstGeom>
          <a:ln w="28575">
            <a:solidFill>
              <a:schemeClr val="accent6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F0F6F36-ADF6-26B7-AADA-068E6FE60F86}"/>
              </a:ext>
            </a:extLst>
          </p:cNvPr>
          <p:cNvCxnSpPr>
            <a:cxnSpLocks/>
            <a:stCxn id="3" idx="4"/>
            <a:endCxn id="4" idx="7"/>
          </p:cNvCxnSpPr>
          <p:nvPr/>
        </p:nvCxnSpPr>
        <p:spPr>
          <a:xfrm flipH="1">
            <a:off x="2543687" y="2511508"/>
            <a:ext cx="963319" cy="409931"/>
          </a:xfrm>
          <a:prstGeom prst="straightConnector1">
            <a:avLst/>
          </a:prstGeom>
          <a:ln w="28575">
            <a:solidFill>
              <a:schemeClr val="accent6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4058DA-088A-E7A1-7FF6-A4E32DBD63A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796242" y="2420112"/>
            <a:ext cx="0" cy="538325"/>
          </a:xfrm>
          <a:prstGeom prst="straightConnector1">
            <a:avLst/>
          </a:prstGeom>
          <a:ln w="28575">
            <a:solidFill>
              <a:schemeClr val="accent6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C6DFFC-821D-6A98-781B-DB88AD32B2A7}"/>
              </a:ext>
            </a:extLst>
          </p:cNvPr>
          <p:cNvGrpSpPr/>
          <p:nvPr/>
        </p:nvGrpSpPr>
        <p:grpSpPr>
          <a:xfrm>
            <a:off x="1441074" y="2689595"/>
            <a:ext cx="1291791" cy="1583130"/>
            <a:chOff x="1531758" y="2704709"/>
            <a:chExt cx="1291791" cy="158313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8684957-583C-18F9-B71F-765B02411147}"/>
                </a:ext>
              </a:extLst>
            </p:cNvPr>
            <p:cNvSpPr/>
            <p:nvPr/>
          </p:nvSpPr>
          <p:spPr>
            <a:xfrm>
              <a:off x="1531758" y="2704709"/>
              <a:ext cx="1291791" cy="158313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A3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800" dirty="0">
                <a:solidFill>
                  <a:srgbClr val="F7CB8B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6FB6E8-B052-4D41-6701-C5F82D5BD421}"/>
                </a:ext>
              </a:extLst>
            </p:cNvPr>
            <p:cNvSpPr txBox="1"/>
            <p:nvPr/>
          </p:nvSpPr>
          <p:spPr>
            <a:xfrm>
              <a:off x="1635109" y="3585229"/>
              <a:ext cx="10850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7A3A42"/>
                  </a:solidFill>
                </a:rPr>
                <a:t>presentation</a:t>
              </a:r>
            </a:p>
            <a:p>
              <a:pPr algn="ctr"/>
              <a:r>
                <a:rPr lang="en-US" altLang="ko-KR" sz="800" dirty="0">
                  <a:solidFill>
                    <a:srgbClr val="7A3A42"/>
                  </a:solidFill>
                </a:rPr>
                <a:t>assets &amp; code</a:t>
              </a:r>
              <a:endParaRPr lang="ko-KR" altLang="en-US" sz="800" dirty="0">
                <a:solidFill>
                  <a:srgbClr val="7A3A4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289349-8695-6C6A-3D87-8D0B270BA31C}"/>
                </a:ext>
              </a:extLst>
            </p:cNvPr>
            <p:cNvSpPr txBox="1"/>
            <p:nvPr/>
          </p:nvSpPr>
          <p:spPr>
            <a:xfrm>
              <a:off x="1683463" y="2963271"/>
              <a:ext cx="98837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rgbClr val="7A3A42"/>
                  </a:solidFill>
                </a:rPr>
                <a:t>View</a:t>
              </a:r>
              <a:endParaRPr lang="ko-KR" altLang="en-US" sz="1300" b="1" dirty="0">
                <a:solidFill>
                  <a:srgbClr val="7A3A42"/>
                </a:solidFill>
              </a:endParaRPr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B014E99-68C7-3549-0C9B-AFC016E8B90F}"/>
              </a:ext>
            </a:extLst>
          </p:cNvPr>
          <p:cNvCxnSpPr>
            <a:cxnSpLocks/>
            <a:stCxn id="4" idx="6"/>
            <a:endCxn id="16" idx="1"/>
          </p:cNvCxnSpPr>
          <p:nvPr/>
        </p:nvCxnSpPr>
        <p:spPr>
          <a:xfrm flipV="1">
            <a:off x="2732865" y="3465666"/>
            <a:ext cx="610566" cy="15494"/>
          </a:xfrm>
          <a:prstGeom prst="straightConnector1">
            <a:avLst/>
          </a:prstGeom>
          <a:ln w="28575">
            <a:solidFill>
              <a:schemeClr val="accent6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Google Shape;545;p28">
            <a:extLst>
              <a:ext uri="{FF2B5EF4-FFF2-40B4-BE49-F238E27FC236}">
                <a16:creationId xmlns:a16="http://schemas.microsoft.com/office/drawing/2014/main" id="{663645C8-E795-15F0-9214-DF4C13ACDEA2}"/>
              </a:ext>
            </a:extLst>
          </p:cNvPr>
          <p:cNvSpPr txBox="1">
            <a:spLocks/>
          </p:cNvSpPr>
          <p:nvPr/>
        </p:nvSpPr>
        <p:spPr>
          <a:xfrm>
            <a:off x="859678" y="214524"/>
            <a:ext cx="2529645" cy="36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altLang="ko-KR" sz="15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MVC </a:t>
            </a:r>
            <a:r>
              <a:rPr lang="ko-KR" altLang="en-US" sz="15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패턴 간단 이해 </a:t>
            </a:r>
            <a:r>
              <a:rPr lang="en-US" altLang="ko-KR" sz="15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1500" dirty="0">
              <a:solidFill>
                <a:srgbClr val="FFE5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43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"/>
          <p:cNvSpPr txBox="1">
            <a:spLocks noGrp="1"/>
          </p:cNvSpPr>
          <p:nvPr>
            <p:ph type="ctrTitle"/>
          </p:nvPr>
        </p:nvSpPr>
        <p:spPr>
          <a:xfrm>
            <a:off x="1945895" y="1377180"/>
            <a:ext cx="5246538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1"/>
          </p:nvPr>
        </p:nvSpPr>
        <p:spPr>
          <a:xfrm>
            <a:off x="2492100" y="3321177"/>
            <a:ext cx="4159800" cy="3764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altLang="ko-KR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800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실행 결과 및 소스 코드</a:t>
            </a:r>
          </a:p>
        </p:txBody>
      </p:sp>
      <p:sp>
        <p:nvSpPr>
          <p:cNvPr id="582" name="Google Shape;582;p32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3" name="Google Shape;583;p32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84" name="Google Shape;584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85" name="Google Shape;585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87" name="Google Shape;587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8" name="Google Shape;588;p32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89" name="Google Shape;589;p3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90" name="Google Shape;590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2" name="Google Shape;592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581;p32"/>
          <p:cNvSpPr txBox="1">
            <a:spLocks/>
          </p:cNvSpPr>
          <p:nvPr/>
        </p:nvSpPr>
        <p:spPr>
          <a:xfrm>
            <a:off x="2492100" y="1111947"/>
            <a:ext cx="41598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7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9095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731755" y="816166"/>
            <a:ext cx="173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0D32A-46C3-4373-FA3A-6B18EFACCD6A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#1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메인</a:t>
            </a:r>
          </a:p>
        </p:txBody>
      </p:sp>
      <p:sp>
        <p:nvSpPr>
          <p:cNvPr id="2" name="Google Shape;545;p28">
            <a:extLst>
              <a:ext uri="{FF2B5EF4-FFF2-40B4-BE49-F238E27FC236}">
                <a16:creationId xmlns:a16="http://schemas.microsoft.com/office/drawing/2014/main" id="{9ACE27FE-523B-4F23-EAAA-65DD263D2A1E}"/>
              </a:ext>
            </a:extLst>
          </p:cNvPr>
          <p:cNvSpPr txBox="1">
            <a:spLocks/>
          </p:cNvSpPr>
          <p:nvPr/>
        </p:nvSpPr>
        <p:spPr>
          <a:xfrm>
            <a:off x="859678" y="214524"/>
            <a:ext cx="2529645" cy="36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ko-KR" altLang="en-US" sz="15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09FAA-12C8-780E-64DE-D41597C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7" y="1504092"/>
            <a:ext cx="3764372" cy="2135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132D8-7C70-BCD1-3F97-FB7AE312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755" y="1427133"/>
            <a:ext cx="3739088" cy="29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45;p28"/>
          <p:cNvSpPr txBox="1">
            <a:spLocks noGrp="1"/>
          </p:cNvSpPr>
          <p:nvPr>
            <p:ph type="title"/>
          </p:nvPr>
        </p:nvSpPr>
        <p:spPr>
          <a:xfrm>
            <a:off x="-1300452" y="203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sz="2000" dirty="0">
              <a:solidFill>
                <a:srgbClr val="FFE5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731755" y="816166"/>
            <a:ext cx="173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M_insert_form.jsp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ABB84-3945-9B18-3E8D-EECE72C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8" y="1367462"/>
            <a:ext cx="3669629" cy="2463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C6D71-26A9-E685-B4FA-96B3535B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80" y="1123943"/>
            <a:ext cx="3724762" cy="3333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BA369-BDF9-7888-8C7C-AFF4FDF8FC38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#2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61789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45;p28"/>
          <p:cNvSpPr txBox="1">
            <a:spLocks noGrp="1"/>
          </p:cNvSpPr>
          <p:nvPr>
            <p:ph type="title"/>
          </p:nvPr>
        </p:nvSpPr>
        <p:spPr>
          <a:xfrm>
            <a:off x="-1300452" y="203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E5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예시</a:t>
            </a:r>
            <a:endParaRPr sz="2000" dirty="0">
              <a:solidFill>
                <a:srgbClr val="FFE5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89493-D933-5D8C-CB4B-663A9D744047}"/>
              </a:ext>
            </a:extLst>
          </p:cNvPr>
          <p:cNvSpPr txBox="1"/>
          <p:nvPr/>
        </p:nvSpPr>
        <p:spPr>
          <a:xfrm>
            <a:off x="4731755" y="816166"/>
            <a:ext cx="173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Login.jsp</a:t>
            </a:r>
            <a:endParaRPr lang="ko-KR" altLang="en-US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252CC-38F3-F490-7DF1-B1988E5E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8" y="1376050"/>
            <a:ext cx="3662073" cy="2446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25E179-F33E-66A9-37B5-A9846F1A1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80" y="1246357"/>
            <a:ext cx="3720561" cy="2951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9310F0-15FD-D0A2-7FAD-C249E708AEFD}"/>
              </a:ext>
            </a:extLst>
          </p:cNvPr>
          <p:cNvSpPr txBox="1"/>
          <p:nvPr/>
        </p:nvSpPr>
        <p:spPr>
          <a:xfrm>
            <a:off x="728559" y="970054"/>
            <a:ext cx="209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#3 </a:t>
            </a:r>
            <a:r>
              <a:rPr lang="ko-KR" altLang="en-US" dirty="0">
                <a:solidFill>
                  <a:srgbClr val="00007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5459492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281</Words>
  <Application>Microsoft Office PowerPoint</Application>
  <PresentationFormat>화면 슬라이드 쇼(16:9)</PresentationFormat>
  <Paragraphs>80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PT Sans</vt:lpstr>
      <vt:lpstr>Didact Gothic</vt:lpstr>
      <vt:lpstr>Aldrich</vt:lpstr>
      <vt:lpstr>HY견고딕</vt:lpstr>
      <vt:lpstr>Arial</vt:lpstr>
      <vt:lpstr>함초롬돋움</vt:lpstr>
      <vt:lpstr>Virtual Slides for Education Day by Slidesgo</vt:lpstr>
      <vt:lpstr>Oracle을 활용한  MVC 패턴의 회원관리</vt:lpstr>
      <vt:lpstr>목차</vt:lpstr>
      <vt:lpstr>프로젝트 소개</vt:lpstr>
      <vt:lpstr>PowerPoint 프레젠테이션</vt:lpstr>
      <vt:lpstr>PowerPoint 프레젠테이션</vt:lpstr>
      <vt:lpstr>실행 예시</vt:lpstr>
      <vt:lpstr>PowerPoint 프레젠테이션</vt:lpstr>
      <vt:lpstr>실행 예시</vt:lpstr>
      <vt:lpstr>실행 예시</vt:lpstr>
      <vt:lpstr>실행 예시</vt:lpstr>
      <vt:lpstr>실행 예시</vt:lpstr>
      <vt:lpstr>실행 예시</vt:lpstr>
      <vt:lpstr>시연 </vt:lpstr>
      <vt:lpstr>시연 영상</vt:lpstr>
      <vt:lpstr>소감</vt:lpstr>
      <vt:lpstr>느낀점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SLIDES FOR EDUCATION DAY</dc:title>
  <dc:creator>PC</dc:creator>
  <cp:lastModifiedBy>ksmart</cp:lastModifiedBy>
  <cp:revision>94</cp:revision>
  <dcterms:modified xsi:type="dcterms:W3CDTF">2022-11-23T07:16:13Z</dcterms:modified>
</cp:coreProperties>
</file>